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286" r:id="rId3"/>
    <p:sldId id="269" r:id="rId4"/>
    <p:sldId id="363" r:id="rId6"/>
    <p:sldId id="302" r:id="rId7"/>
  </p:sldIdLst>
  <p:sldSz cx="12192000" cy="6858000"/>
  <p:notesSz cx="10234295" cy="7103745"/>
  <p:embeddedFontLst>
    <p:embeddedFont>
      <p:font typeface="PingFang SC" panose="020B0400000000000000" charset="-122"/>
      <p:regular r:id="rId12"/>
    </p:embeddedFont>
    <p:embeddedFont>
      <p:font typeface="PingFang SC Semibold" panose="020B0400000000000000" charset="-122"/>
      <p:regular r:id="rId1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engyapeng" initials="z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6D43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1" d="100"/>
          <a:sy n="71" d="100"/>
        </p:scale>
        <p:origin x="-660" y="-96"/>
      </p:cViewPr>
      <p:guideLst>
        <p:guide orient="horz" pos="2133"/>
        <p:guide pos="384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font" Target="fonts/font2.fntdata"/><Relationship Id="rId12" Type="http://schemas.openxmlformats.org/officeDocument/2006/relationships/font" Target="fonts/font1.fntdata"/><Relationship Id="rId11" Type="http://schemas.openxmlformats.org/officeDocument/2006/relationships/commentAuthors" Target="commentAuthors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797066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86024" y="887968"/>
            <a:ext cx="4262247" cy="239751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023430" y="3418677"/>
            <a:ext cx="8187436" cy="2797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797066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404745"/>
          </a:xfrm>
        </p:spPr>
        <p:txBody>
          <a:bodyPr>
            <a:normAutofit/>
          </a:bodyPr>
          <a:p>
            <a:r>
              <a:rPr lang="en-US" altLang="x-none"/>
              <a:t>Sveprisutno ra</a:t>
            </a:r>
            <a:r>
              <a:rPr lang="x-none" altLang="en-US"/>
              <a:t>čunarstvo</a:t>
            </a:r>
            <a:br>
              <a:rPr lang="x-none" altLang="en-US"/>
            </a:br>
            <a:r>
              <a:rPr lang="x-none" altLang="en-US"/>
              <a:t>Projekat </a:t>
            </a:r>
            <a:r>
              <a:rPr lang="en-US" altLang="x-none"/>
              <a:t>3</a:t>
            </a:r>
            <a:endParaRPr lang="en-US" altLang="x-non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184775"/>
            <a:ext cx="10515600" cy="992505"/>
          </a:xfrm>
        </p:spPr>
        <p:txBody>
          <a:bodyPr>
            <a:normAutofit lnSpcReduction="10000"/>
          </a:bodyPr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Dejan Randjelovi</a:t>
            </a:r>
            <a:r>
              <a:rPr lang="x-none" altLang="en-US"/>
              <a:t>ć 1543</a:t>
            </a:r>
            <a:endParaRPr lang="x-none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2368550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x-none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Na</a:t>
            </a:r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čin rada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368300" y="1395730"/>
            <a:ext cx="11205210" cy="5302250"/>
          </a:xfrm>
        </p:spPr>
        <p:txBody>
          <a:bodyPr vert="horz" lIns="91440" tIns="45720" rIns="91440" bIns="45720" rtlCol="0">
            <a:noAutofit/>
          </a:bodyPr>
          <a:lstStyle/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4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Arduino prilikom startovanja pali diode </a:t>
            </a:r>
            <a:r>
              <a:rPr lang="en-US" altLang="x-none" sz="14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u beloj boji</a:t>
            </a:r>
            <a:endParaRPr lang="x-none" altLang="en-US" sz="14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4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Konstantno sluša kako bi registrovao ključnu reč </a:t>
            </a:r>
            <a:r>
              <a:rPr lang="x-none" altLang="en-US" sz="1400" b="1" dirty="0">
                <a:solidFill>
                  <a:schemeClr val="tx1"/>
                </a:solidFill>
                <a:latin typeface="PingFang SC Semibold" panose="020B0400000000000000" charset="-122"/>
                <a:ea typeface="PingFang SC Semibold" panose="020B0400000000000000" charset="-122"/>
                <a:cs typeface="Arial" panose="020B0604020202020204" pitchFamily="34" charset="0"/>
              </a:rPr>
              <a:t>dracarys</a:t>
            </a:r>
            <a:endParaRPr lang="x-none" altLang="en-US" sz="1400" b="1" dirty="0">
              <a:solidFill>
                <a:schemeClr val="tx1"/>
              </a:solidFill>
              <a:latin typeface="PingFang SC Semibold" panose="020B0400000000000000" charset="-122"/>
              <a:ea typeface="PingFang SC Semibold" panose="020B0400000000000000" charset="-122"/>
              <a:cs typeface="Arial" panose="020B0604020202020204" pitchFamily="34" charset="0"/>
            </a:endParaRPr>
          </a:p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4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Kada prepozna ključnu reč otvara bluetooth konekciju i spreman je da šalje podatke sa senzora:</a:t>
            </a:r>
            <a:endParaRPr lang="x-none" altLang="en-US" sz="14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2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akcelerometra</a:t>
            </a:r>
            <a:endParaRPr lang="x-none" altLang="en-US" sz="12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2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temperature</a:t>
            </a:r>
            <a:endParaRPr lang="x-none" altLang="en-US" sz="12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2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magnetometra</a:t>
            </a:r>
            <a:endParaRPr lang="x-none" altLang="en-US" sz="12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2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pritiska</a:t>
            </a:r>
            <a:endParaRPr lang="x-none" altLang="en-US" sz="12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0" rtl="0">
              <a:lnSpc>
                <a:spcPct val="150000"/>
              </a:lnSpc>
              <a:spcAft>
                <a:spcPts val="1200"/>
              </a:spcAft>
            </a:pPr>
            <a:endParaRPr lang="x-none" altLang="en-US" sz="14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endParaRPr lang="x-none" altLang="en-US" sz="12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endParaRPr lang="en-US" altLang="x-none" sz="117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1504315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Servisi</a:t>
            </a:r>
            <a:endParaRPr lang="x-none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pic>
        <p:nvPicPr>
          <p:cNvPr id="2" name="Picture 1" descr="app structure.drawi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86070" y="1532255"/>
            <a:ext cx="6177915" cy="503110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474980" y="1825625"/>
            <a:ext cx="2042795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bluetooth-node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data-reader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influxdb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arduino-client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8825" y="2562225"/>
            <a:ext cx="5288280" cy="1325880"/>
          </a:xfrm>
        </p:spPr>
        <p:txBody>
          <a:bodyPr/>
          <a:p>
            <a:pPr algn="ctr"/>
            <a:r>
              <a:rPr lang="x-none" altLang="en-US"/>
              <a:t>Hvala na pažnji!</a:t>
            </a:r>
            <a:endParaRPr lang="x-none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384</Words>
  <Application>WPS Presentation</Application>
  <PresentationFormat>自定义</PresentationFormat>
  <Paragraphs>26</Paragraphs>
  <Slides>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8" baseType="lpstr">
      <vt:lpstr>Arial</vt:lpstr>
      <vt:lpstr>SimSun</vt:lpstr>
      <vt:lpstr>Wingdings</vt:lpstr>
      <vt:lpstr>PingFang SC</vt:lpstr>
      <vt:lpstr>Calibri Light</vt:lpstr>
      <vt:lpstr>Helvetica Neue</vt:lpstr>
      <vt:lpstr>Calibri</vt:lpstr>
      <vt:lpstr>Microsoft YaHei</vt:lpstr>
      <vt:lpstr>汉仪旗黑</vt:lpstr>
      <vt:lpstr>Arial Unicode MS</vt:lpstr>
      <vt:lpstr>SimSun</vt:lpstr>
      <vt:lpstr>宋体-简</vt:lpstr>
      <vt:lpstr>PingFang SC Semibold</vt:lpstr>
      <vt:lpstr>Office 主题</vt:lpstr>
      <vt:lpstr>Sveprisutno računarstvo Projekat 2</vt:lpstr>
      <vt:lpstr>PowerPoint 演示文稿</vt:lpstr>
      <vt:lpstr>PowerPoint 演示文稿</vt:lpstr>
      <vt:lpstr>Hvala na pažnji!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zhengyapeng</dc:creator>
  <cp:lastModifiedBy>deki</cp:lastModifiedBy>
  <cp:revision>270</cp:revision>
  <dcterms:created xsi:type="dcterms:W3CDTF">2024-07-11T12:59:37Z</dcterms:created>
  <dcterms:modified xsi:type="dcterms:W3CDTF">2024-07-11T12:59:37Z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1033-5.7.3.8096</vt:lpwstr>
  </property>
</Properties>
</file>

<file path=docProps/thumbnail.jpeg>
</file>